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8A5F08F-61A3-40DB-9B1B-F61B6714D0A4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217D960-927C-436A-A75C-609B4A585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848600" cy="25908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Elephant" pitchFamily="18" charset="0"/>
              </a:rPr>
              <a:t>St.  </a:t>
            </a:r>
            <a:r>
              <a:rPr lang="en-US" sz="6000" smtClean="0">
                <a:latin typeface="Elephant" pitchFamily="18" charset="0"/>
              </a:rPr>
              <a:t>Vincent </a:t>
            </a:r>
            <a:r>
              <a:rPr lang="en-US" sz="6000" dirty="0" smtClean="0">
                <a:latin typeface="Elephant" pitchFamily="18" charset="0"/>
              </a:rPr>
              <a:t>academy</a:t>
            </a:r>
            <a:endParaRPr lang="en-US" sz="6000" dirty="0">
              <a:latin typeface="Elephan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2209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Ms. </a:t>
            </a:r>
            <a:r>
              <a:rPr lang="en-US" sz="32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Krizzzia</a:t>
            </a:r>
            <a:r>
              <a:rPr lang="en-US" sz="3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Rose </a:t>
            </a:r>
            <a:r>
              <a:rPr lang="en-US" sz="32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Bulos</a:t>
            </a:r>
            <a:endParaRPr lang="en-US" sz="3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3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Grade 3, Sec. Comet</a:t>
            </a:r>
          </a:p>
          <a:p>
            <a:r>
              <a:rPr lang="en-US" sz="3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June 2010 to March 2011</a:t>
            </a:r>
            <a:endParaRPr lang="en-US" sz="3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Elephant" pitchFamily="18" charset="0"/>
              </a:rPr>
              <a:t>Science</a:t>
            </a:r>
            <a:endParaRPr lang="en-US" sz="6000" dirty="0">
              <a:latin typeface="Elephant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50292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People, Animals, and Plants</a:t>
            </a:r>
          </a:p>
          <a:p>
            <a:r>
              <a:rPr lang="en-US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Matter, Energy, and Motion</a:t>
            </a:r>
          </a:p>
          <a:p>
            <a:r>
              <a:rPr lang="en-US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Earth and The Sun</a:t>
            </a:r>
            <a:endParaRPr lang="en-US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Content Placeholder 6" descr="s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295400"/>
            <a:ext cx="3505200" cy="50292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Elephant" pitchFamily="18" charset="0"/>
              </a:rPr>
              <a:t>English</a:t>
            </a:r>
            <a:endParaRPr lang="en-US" sz="6000" dirty="0">
              <a:latin typeface="Elephant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495800" cy="5105400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Using Courteous Expressions</a:t>
            </a:r>
          </a:p>
          <a:p>
            <a:r>
              <a:rPr lang="en-US" sz="3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Plural Form of Nouns</a:t>
            </a:r>
          </a:p>
          <a:p>
            <a:r>
              <a:rPr lang="en-US" sz="3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Reciting Short Verses and Poems</a:t>
            </a:r>
          </a:p>
          <a:p>
            <a:r>
              <a:rPr lang="en-US" sz="3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Sentences with Simple Subject and Simple Predicate</a:t>
            </a:r>
          </a:p>
          <a:p>
            <a:r>
              <a:rPr lang="en-US" sz="3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Prepositions</a:t>
            </a:r>
          </a:p>
          <a:p>
            <a:endParaRPr lang="en-US" sz="3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Content Placeholder 5" descr="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1" y="1447800"/>
            <a:ext cx="3200399" cy="48768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Elephant" pitchFamily="18" charset="0"/>
              </a:rPr>
              <a:t>Mathematics</a:t>
            </a:r>
            <a:endParaRPr lang="en-US" sz="6000" dirty="0">
              <a:latin typeface="Elephant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Whole Numbers</a:t>
            </a:r>
          </a:p>
          <a:p>
            <a:r>
              <a:rPr lang="en-US" sz="3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Fractions</a:t>
            </a:r>
          </a:p>
          <a:p>
            <a:r>
              <a:rPr lang="en-US" sz="3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Geometry</a:t>
            </a:r>
          </a:p>
          <a:p>
            <a:r>
              <a:rPr lang="en-US" sz="3800" dirty="0"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en-US" sz="3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easurement</a:t>
            </a:r>
            <a:endParaRPr lang="en-US" sz="3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Content Placeholder 10" descr="m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524000"/>
            <a:ext cx="3276600" cy="2133600"/>
          </a:xfrm>
        </p:spPr>
      </p:pic>
      <p:pic>
        <p:nvPicPr>
          <p:cNvPr id="1026" name="Picture 2" descr="http://t2.gstatic.com/images?q=tbn:ANd9GcTWyxjheyvNuFO2-n1Y8ng_B8WphfdR-O0PeSGtwcxLRHPYhgA2A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581400"/>
            <a:ext cx="3200400" cy="2171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114</TotalTime>
  <Words>66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St.  Vincent academy</vt:lpstr>
      <vt:lpstr>Science</vt:lpstr>
      <vt:lpstr>English</vt:lpstr>
      <vt:lpstr>Mathematics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Iligan City Sped Center</dc:title>
  <dc:creator>KIM AND KEN</dc:creator>
  <cp:lastModifiedBy>KIM AND KEN</cp:lastModifiedBy>
  <cp:revision>11</cp:revision>
  <dcterms:created xsi:type="dcterms:W3CDTF">2011-10-13T12:01:38Z</dcterms:created>
  <dcterms:modified xsi:type="dcterms:W3CDTF">2011-10-15T18:13:00Z</dcterms:modified>
</cp:coreProperties>
</file>